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314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28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11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274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9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24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6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66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71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9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6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33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63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93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52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White cloud in front of dark blue star-filled sky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Chi è più creativo, io o il mio computer?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Alessandro Londei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510450" y="4370772"/>
            <a:ext cx="8123100" cy="503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alessandro.londei@gmail.com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71500" y="592700"/>
            <a:ext cx="8520600" cy="233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Reti Neurali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600" y="1975800"/>
            <a:ext cx="4054400" cy="30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850" y="218274"/>
            <a:ext cx="6767899" cy="48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 rot="186097">
            <a:off x="1998481" y="1062322"/>
            <a:ext cx="6448345" cy="851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Deep Learning Neural Networks</a:t>
            </a:r>
          </a:p>
        </p:txBody>
      </p:sp>
      <p:sp>
        <p:nvSpPr>
          <p:cNvPr id="197" name="Shape 197"/>
          <p:cNvSpPr txBox="1"/>
          <p:nvPr/>
        </p:nvSpPr>
        <p:spPr>
          <a:xfrm rot="-1471283">
            <a:off x="-37981" y="1518016"/>
            <a:ext cx="6448404" cy="8514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Generative-Adversarial Neural Networks</a:t>
            </a:r>
          </a:p>
        </p:txBody>
      </p:sp>
      <p:sp>
        <p:nvSpPr>
          <p:cNvPr id="198" name="Shape 198"/>
          <p:cNvSpPr txBox="1"/>
          <p:nvPr/>
        </p:nvSpPr>
        <p:spPr>
          <a:xfrm rot="1046452">
            <a:off x="884650" y="2692404"/>
            <a:ext cx="7628087" cy="8515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Long Short-Term Memory 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71500" y="592700"/>
            <a:ext cx="8520600" cy="233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...e l’inconscio?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551" y="2154265"/>
            <a:ext cx="4182497" cy="272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0" y="3653400"/>
            <a:ext cx="9144000" cy="14901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>
                <a:solidFill>
                  <a:srgbClr val="FFF2CC"/>
                </a:solidFill>
                <a:highlight>
                  <a:srgbClr val="CC0000"/>
                </a:highlight>
              </a:rPr>
              <a:t>Er teste de Tùringhe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84950" y="409200"/>
            <a:ext cx="3910800" cy="432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...chi nnu l’ha ddetta.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S’io mo a sta faccia, cce er padron de carcia,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che sse svejjò ppé la santa contegna,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 ccome sce se crede santarella.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 sta manna de strozzi a la madonna,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che pporta llà cche d’è ccome la pietra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d’indove se sparagna santa cchiesa.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Che sserve a la madonna de lo stato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che sse svejjò pitaccia a la madonna.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Disceve a cchi sse scerta che sta scoja,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sò ccome si l’avessimo accioccata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cose de cuanto e ccome ar cardinale,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che s...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153150" y="409200"/>
            <a:ext cx="3633300" cy="432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...chi nnu l’ha ddetta.</a:t>
            </a:r>
            <a:br>
              <a:rPr lang="en" sz="1400"/>
            </a:br>
            <a:r>
              <a:rPr lang="en" sz="1400"/>
              <a:t>S’io mo a sta faccia, c’ha la bbocca uperta,</a:t>
            </a:r>
            <a:br>
              <a:rPr lang="en" sz="1400"/>
            </a:br>
            <a:r>
              <a:rPr lang="en" sz="1400"/>
              <a:t>je sce metto una mano, e nu la strigne,</a:t>
            </a:r>
            <a:br>
              <a:rPr lang="en" sz="1400"/>
            </a:br>
            <a:r>
              <a:rPr lang="en" sz="1400"/>
              <a:t>la verità dda mé ttiella pe ccerta.</a:t>
            </a:r>
            <a:br>
              <a:rPr lang="en" sz="1400"/>
            </a:br>
            <a:r>
              <a:rPr lang="en" sz="1400"/>
              <a:t>Ma ssi fficca la mano uno in buscía,</a:t>
            </a:r>
            <a:br>
              <a:rPr lang="en" sz="1400"/>
            </a:br>
            <a:r>
              <a:rPr lang="en" sz="1400"/>
              <a:t>èssi sicuro che a ttirà nné a spigne</a:t>
            </a:r>
            <a:br>
              <a:rPr lang="en" sz="1400"/>
            </a:br>
            <a:r>
              <a:rPr lang="en" sz="1400"/>
              <a:t>cuella mano che llí nnun viè ppiú vvia.</a:t>
            </a:r>
            <a:br>
              <a:rPr lang="en" sz="1400"/>
            </a:br>
            <a:r>
              <a:rPr lang="en" sz="1400"/>
              <a:t>E nnun t’abbasta, di’, bbrutta pe ttutto,</a:t>
            </a:r>
            <a:br>
              <a:rPr lang="en" sz="1400"/>
            </a:br>
            <a:r>
              <a:rPr lang="en" sz="1400"/>
              <a:t>co cquelli ggiochi d’acqua in de la gola,</a:t>
            </a:r>
            <a:br>
              <a:rPr lang="en" sz="1400"/>
            </a:br>
            <a:r>
              <a:rPr lang="en" sz="1400"/>
              <a:t>de vedemme scquajjà ccome lo strutto</a:t>
            </a:r>
            <a:br>
              <a:rPr lang="en" sz="1400"/>
            </a:br>
            <a:r>
              <a:rPr lang="en" sz="1400"/>
              <a:t>che sse mette d’intorno a una bbrasciola;</a:t>
            </a:r>
            <a:br>
              <a:rPr lang="en" sz="1400"/>
            </a:br>
            <a:r>
              <a:rPr lang="en" sz="1400"/>
              <a:t>c’adesso me sce fai la bbannarola</a:t>
            </a:r>
            <a:br>
              <a:rPr lang="en" sz="1400"/>
            </a:br>
            <a:r>
              <a:rPr lang="en" sz="1400"/>
              <a:t>che s...</a:t>
            </a:r>
            <a:br>
              <a:rPr lang="en" sz="1400"/>
            </a:br>
            <a:endParaRPr lang="en" sz="1400"/>
          </a:p>
        </p:txBody>
      </p:sp>
      <p:cxnSp>
        <p:nvCxnSpPr>
          <p:cNvPr id="217" name="Shape 217"/>
          <p:cNvCxnSpPr/>
          <p:nvPr/>
        </p:nvCxnSpPr>
        <p:spPr>
          <a:xfrm>
            <a:off x="4572000" y="477175"/>
            <a:ext cx="0" cy="43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75" y="185737"/>
            <a:ext cx="314325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16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32100" y="2935025"/>
            <a:ext cx="7005608" cy="23709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 err="1">
                <a:solidFill>
                  <a:srgbClr val="EFEFEF"/>
                </a:solidFill>
              </a:rPr>
              <a:t>Intelligenza</a:t>
            </a:r>
            <a:r>
              <a:rPr lang="en" sz="6000" dirty="0">
                <a:solidFill>
                  <a:srgbClr val="EFEFEF"/>
                </a:solidFill>
              </a:rPr>
              <a:t> </a:t>
            </a:r>
            <a:r>
              <a:rPr lang="en" sz="6000" dirty="0" err="1">
                <a:solidFill>
                  <a:srgbClr val="EFEFEF"/>
                </a:solidFill>
              </a:rPr>
              <a:t>Artificiale</a:t>
            </a:r>
            <a:endParaRPr lang="en" sz="6000" dirty="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76775" y="85447"/>
            <a:ext cx="3988875" cy="39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799" y="1960800"/>
            <a:ext cx="2432759" cy="19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24" y="1960800"/>
            <a:ext cx="2870519" cy="19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71500" y="592700"/>
            <a:ext cx="8520600" cy="233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400"/>
              <a:t>P⊃Q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7600" y="2619049"/>
            <a:ext cx="1519849" cy="151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779250"/>
            <a:ext cx="4286250" cy="377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Shape 134"/>
          <p:cNvGrpSpPr/>
          <p:nvPr/>
        </p:nvGrpSpPr>
        <p:grpSpPr>
          <a:xfrm>
            <a:off x="6018225" y="128300"/>
            <a:ext cx="2820975" cy="2831391"/>
            <a:chOff x="6018225" y="128300"/>
            <a:chExt cx="2820975" cy="2831391"/>
          </a:xfrm>
        </p:grpSpPr>
        <p:pic>
          <p:nvPicPr>
            <p:cNvPr id="135" name="Shape 1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15125" y="128300"/>
              <a:ext cx="2124075" cy="2831391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36" name="Shape 136"/>
            <p:cNvCxnSpPr>
              <a:stCxn id="135" idx="1"/>
            </p:cNvCxnSpPr>
            <p:nvPr/>
          </p:nvCxnSpPr>
          <p:spPr>
            <a:xfrm rot="10800000">
              <a:off x="6018225" y="1285395"/>
              <a:ext cx="696900" cy="25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137" name="Shape 137"/>
          <p:cNvGrpSpPr/>
          <p:nvPr/>
        </p:nvGrpSpPr>
        <p:grpSpPr>
          <a:xfrm>
            <a:off x="200300" y="128293"/>
            <a:ext cx="4259824" cy="1469799"/>
            <a:chOff x="200300" y="128293"/>
            <a:chExt cx="4259824" cy="1469799"/>
          </a:xfrm>
        </p:grpSpPr>
        <p:pic>
          <p:nvPicPr>
            <p:cNvPr id="138" name="Shape 1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300" y="128293"/>
              <a:ext cx="3641224" cy="1469799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39" name="Shape 139"/>
            <p:cNvCxnSpPr/>
            <p:nvPr/>
          </p:nvCxnSpPr>
          <p:spPr>
            <a:xfrm>
              <a:off x="3841524" y="863193"/>
              <a:ext cx="618600" cy="26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140" name="Shape 140"/>
          <p:cNvGrpSpPr/>
          <p:nvPr/>
        </p:nvGrpSpPr>
        <p:grpSpPr>
          <a:xfrm>
            <a:off x="1032224" y="2313043"/>
            <a:ext cx="1772250" cy="2124075"/>
            <a:chOff x="1032225" y="2313043"/>
            <a:chExt cx="1772250" cy="2124075"/>
          </a:xfrm>
        </p:grpSpPr>
        <p:pic>
          <p:nvPicPr>
            <p:cNvPr id="141" name="Shape 141"/>
            <p:cNvPicPr preferRelativeResize="0"/>
            <p:nvPr/>
          </p:nvPicPr>
          <p:blipFill rotWithShape="1">
            <a:blip r:embed="rId6">
              <a:alphaModFix/>
            </a:blip>
            <a:srcRect l="23638" r="24098"/>
            <a:stretch/>
          </p:blipFill>
          <p:spPr>
            <a:xfrm>
              <a:off x="1032225" y="2313043"/>
              <a:ext cx="1110150" cy="2124075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42" name="Shape 142"/>
            <p:cNvCxnSpPr>
              <a:stCxn id="141" idx="3"/>
            </p:cNvCxnSpPr>
            <p:nvPr/>
          </p:nvCxnSpPr>
          <p:spPr>
            <a:xfrm rot="10800000" flipH="1">
              <a:off x="2142375" y="2775080"/>
              <a:ext cx="662100" cy="60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50" y="739075"/>
            <a:ext cx="4286250" cy="377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Shape 148"/>
          <p:cNvGrpSpPr/>
          <p:nvPr/>
        </p:nvGrpSpPr>
        <p:grpSpPr>
          <a:xfrm>
            <a:off x="4407175" y="1111125"/>
            <a:ext cx="758425" cy="3196675"/>
            <a:chOff x="4407175" y="1111125"/>
            <a:chExt cx="758425" cy="3196675"/>
          </a:xfrm>
        </p:grpSpPr>
        <p:cxnSp>
          <p:nvCxnSpPr>
            <p:cNvPr id="149" name="Shape 149"/>
            <p:cNvCxnSpPr/>
            <p:nvPr/>
          </p:nvCxnSpPr>
          <p:spPr>
            <a:xfrm rot="5400000" flipH="1">
              <a:off x="4207225" y="3934000"/>
              <a:ext cx="739500" cy="8100"/>
            </a:xfrm>
            <a:prstGeom prst="curvedConnector3">
              <a:avLst>
                <a:gd name="adj1" fmla="val 50000"/>
              </a:avLst>
            </a:prstGeom>
            <a:noFill/>
            <a:ln w="76200" cap="flat" cmpd="sng">
              <a:solidFill>
                <a:srgbClr val="A61C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0" name="Shape 150"/>
            <p:cNvCxnSpPr/>
            <p:nvPr/>
          </p:nvCxnSpPr>
          <p:spPr>
            <a:xfrm rot="5400000" flipH="1">
              <a:off x="4226575" y="3242075"/>
              <a:ext cx="522900" cy="161700"/>
            </a:xfrm>
            <a:prstGeom prst="curvedConnector3">
              <a:avLst>
                <a:gd name="adj1" fmla="val 50000"/>
              </a:avLst>
            </a:prstGeom>
            <a:noFill/>
            <a:ln w="76200" cap="flat" cmpd="sng">
              <a:solidFill>
                <a:srgbClr val="A61C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1" name="Shape 151"/>
            <p:cNvCxnSpPr/>
            <p:nvPr/>
          </p:nvCxnSpPr>
          <p:spPr>
            <a:xfrm rot="-5400000">
              <a:off x="4278525" y="2566525"/>
              <a:ext cx="634500" cy="375900"/>
            </a:xfrm>
            <a:prstGeom prst="curvedConnector3">
              <a:avLst>
                <a:gd name="adj1" fmla="val 50000"/>
              </a:avLst>
            </a:prstGeom>
            <a:noFill/>
            <a:ln w="76200" cap="flat" cmpd="sng">
              <a:solidFill>
                <a:srgbClr val="A61C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2" name="Shape 152"/>
            <p:cNvCxnSpPr/>
            <p:nvPr/>
          </p:nvCxnSpPr>
          <p:spPr>
            <a:xfrm rot="-5400000">
              <a:off x="4660025" y="1941375"/>
              <a:ext cx="634500" cy="375900"/>
            </a:xfrm>
            <a:prstGeom prst="curvedConnector3">
              <a:avLst>
                <a:gd name="adj1" fmla="val 69571"/>
              </a:avLst>
            </a:prstGeom>
            <a:noFill/>
            <a:ln w="76200" cap="flat" cmpd="sng">
              <a:solidFill>
                <a:srgbClr val="A61C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3" name="Shape 153"/>
            <p:cNvCxnSpPr/>
            <p:nvPr/>
          </p:nvCxnSpPr>
          <p:spPr>
            <a:xfrm rot="5400000" flipH="1">
              <a:off x="4706450" y="1361175"/>
              <a:ext cx="709200" cy="209100"/>
            </a:xfrm>
            <a:prstGeom prst="curvedConnector3">
              <a:avLst>
                <a:gd name="adj1" fmla="val 50000"/>
              </a:avLst>
            </a:prstGeom>
            <a:noFill/>
            <a:ln w="76200" cap="flat" cmpd="sng">
              <a:solidFill>
                <a:srgbClr val="A61C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350" y="6350"/>
            <a:ext cx="1486750" cy="112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50" y="739075"/>
            <a:ext cx="4286250" cy="377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 rot="10800000">
            <a:off x="3729775" y="3486275"/>
            <a:ext cx="876300" cy="6816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" name="Shape 161"/>
          <p:cNvCxnSpPr/>
          <p:nvPr/>
        </p:nvCxnSpPr>
        <p:spPr>
          <a:xfrm rot="10800000" flipH="1">
            <a:off x="3683025" y="2983175"/>
            <a:ext cx="1761300" cy="503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" name="Shape 162"/>
          <p:cNvCxnSpPr/>
          <p:nvPr/>
        </p:nvCxnSpPr>
        <p:spPr>
          <a:xfrm rot="10800000">
            <a:off x="4093700" y="2549950"/>
            <a:ext cx="1358400" cy="449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4748000" y="1685350"/>
            <a:ext cx="450900" cy="5145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4" name="Shape 164"/>
          <p:cNvCxnSpPr/>
          <p:nvPr/>
        </p:nvCxnSpPr>
        <p:spPr>
          <a:xfrm rot="10800000" flipH="1">
            <a:off x="4151150" y="2199850"/>
            <a:ext cx="1010100" cy="350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" name="Shape 165"/>
          <p:cNvCxnSpPr/>
          <p:nvPr/>
        </p:nvCxnSpPr>
        <p:spPr>
          <a:xfrm>
            <a:off x="4789125" y="1685350"/>
            <a:ext cx="963600" cy="5778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5428425" y="1732950"/>
            <a:ext cx="324300" cy="5499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 rot="10800000" flipH="1">
            <a:off x="5433075" y="1456125"/>
            <a:ext cx="303900" cy="3105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 rot="10800000">
            <a:off x="5705175" y="1060425"/>
            <a:ext cx="31800" cy="3957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50" y="739075"/>
            <a:ext cx="4286250" cy="377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 rot="10800000">
            <a:off x="3729775" y="3486275"/>
            <a:ext cx="876300" cy="6816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 rot="10800000" flipH="1">
            <a:off x="3683025" y="2983175"/>
            <a:ext cx="1761300" cy="503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 rot="10800000">
            <a:off x="4093700" y="2549950"/>
            <a:ext cx="1358400" cy="449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4748000" y="1685350"/>
            <a:ext cx="450900" cy="5145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/>
          <p:nvPr/>
        </p:nvCxnSpPr>
        <p:spPr>
          <a:xfrm rot="10800000" flipH="1">
            <a:off x="4151150" y="2199850"/>
            <a:ext cx="1010100" cy="3501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9" name="Shape 179"/>
          <p:cNvCxnSpPr/>
          <p:nvPr/>
        </p:nvCxnSpPr>
        <p:spPr>
          <a:xfrm>
            <a:off x="4789125" y="1685350"/>
            <a:ext cx="963600" cy="5778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0" name="Shape 180"/>
          <p:cNvCxnSpPr/>
          <p:nvPr/>
        </p:nvCxnSpPr>
        <p:spPr>
          <a:xfrm rot="10800000">
            <a:off x="5428425" y="1732950"/>
            <a:ext cx="324300" cy="5499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1" name="Shape 181"/>
          <p:cNvCxnSpPr/>
          <p:nvPr/>
        </p:nvCxnSpPr>
        <p:spPr>
          <a:xfrm rot="10800000" flipH="1">
            <a:off x="5433075" y="1456125"/>
            <a:ext cx="303900" cy="3105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x="5705175" y="1060425"/>
            <a:ext cx="31800" cy="395700"/>
          </a:xfrm>
          <a:prstGeom prst="straightConnector1">
            <a:avLst/>
          </a:prstGeom>
          <a:noFill/>
          <a:ln w="3810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775" y="666750"/>
            <a:ext cx="66484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1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On-screen Show (16:9)</PresentationFormat>
  <Paragraphs>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Proxima Nova</vt:lpstr>
      <vt:lpstr>Impact</vt:lpstr>
      <vt:lpstr>Arial</vt:lpstr>
      <vt:lpstr>Simple Light</vt:lpstr>
      <vt:lpstr>Spearmint</vt:lpstr>
      <vt:lpstr>Chi è più creativo, io o il mio computer?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è più creativo, io o il mio computer?</dc:title>
  <cp:lastModifiedBy>Microsoft Office User</cp:lastModifiedBy>
  <cp:revision>1</cp:revision>
  <dcterms:modified xsi:type="dcterms:W3CDTF">2017-09-19T15:48:21Z</dcterms:modified>
</cp:coreProperties>
</file>